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Klee One SemiBold"/>
      <p:regular r:id="rId27"/>
    </p:embeddedFont>
    <p:embeddedFont>
      <p:font typeface="Nunito"/>
      <p:regular r:id="rId28"/>
      <p:bold r:id="rId29"/>
      <p:italic r:id="rId30"/>
      <p:boldItalic r:id="rId31"/>
    </p:embeddedFont>
    <p:embeddedFont>
      <p:font typeface="Bebas Neue"/>
      <p:regular r:id="rId32"/>
    </p:embeddedFont>
    <p:embeddedFont>
      <p:font typeface="Fira Sans Extra Condensed Medium"/>
      <p:regular r:id="rId33"/>
      <p:bold r:id="rId34"/>
      <p:italic r:id="rId35"/>
      <p:boldItalic r:id="rId36"/>
    </p:embeddedFont>
    <p:embeddedFont>
      <p:font typeface="Zen Old Mincho SemiBold"/>
      <p:regular r:id="rId37"/>
      <p:bold r:id="rId38"/>
    </p:embeddedFont>
    <p:embeddedFont>
      <p:font typeface="Zen Old Mincho"/>
      <p:regular r:id="rId39"/>
      <p:bold r:id="rId40"/>
    </p:embeddedFont>
    <p:embeddedFont>
      <p:font typeface="Klee One"/>
      <p:regular r:id="rId41"/>
    </p:embeddedFont>
    <p:embeddedFont>
      <p:font typeface="Zen Old Mincho Medium"/>
      <p:regular r:id="rId42"/>
      <p:bold r:id="rId43"/>
    </p:embeddedFont>
    <p:embeddedFont>
      <p:font typeface="Questrial"/>
      <p:regular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1D78188-A623-4914-AE4F-FFEDB60D1C5B}">
  <a:tblStyle styleId="{91D78188-A623-4914-AE4F-FFEDB60D1C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ZenOldMincho-bold.fntdata"/><Relationship Id="rId20" Type="http://schemas.openxmlformats.org/officeDocument/2006/relationships/slide" Target="slides/slide15.xml"/><Relationship Id="rId42" Type="http://schemas.openxmlformats.org/officeDocument/2006/relationships/font" Target="fonts/ZenOldMinchoMedium-regular.fntdata"/><Relationship Id="rId41" Type="http://schemas.openxmlformats.org/officeDocument/2006/relationships/font" Target="fonts/KleeOne-regular.fntdata"/><Relationship Id="rId22" Type="http://schemas.openxmlformats.org/officeDocument/2006/relationships/slide" Target="slides/slide17.xml"/><Relationship Id="rId44" Type="http://schemas.openxmlformats.org/officeDocument/2006/relationships/font" Target="fonts/Questrial-regular.fntdata"/><Relationship Id="rId21" Type="http://schemas.openxmlformats.org/officeDocument/2006/relationships/slide" Target="slides/slide16.xml"/><Relationship Id="rId43" Type="http://schemas.openxmlformats.org/officeDocument/2006/relationships/font" Target="fonts/ZenOldMinchoMedium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Nunito-regular.fntdata"/><Relationship Id="rId27" Type="http://schemas.openxmlformats.org/officeDocument/2006/relationships/font" Target="fonts/KleeOne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boldItalic.fntdata"/><Relationship Id="rId30" Type="http://schemas.openxmlformats.org/officeDocument/2006/relationships/font" Target="fonts/Nunito-italic.fntdata"/><Relationship Id="rId11" Type="http://schemas.openxmlformats.org/officeDocument/2006/relationships/slide" Target="slides/slide6.xml"/><Relationship Id="rId33" Type="http://schemas.openxmlformats.org/officeDocument/2006/relationships/font" Target="fonts/FiraSansExtraCondensedMedium-regular.fntdata"/><Relationship Id="rId10" Type="http://schemas.openxmlformats.org/officeDocument/2006/relationships/slide" Target="slides/slide5.xml"/><Relationship Id="rId32" Type="http://schemas.openxmlformats.org/officeDocument/2006/relationships/font" Target="fonts/BebasNeue-regular.fntdata"/><Relationship Id="rId13" Type="http://schemas.openxmlformats.org/officeDocument/2006/relationships/slide" Target="slides/slide8.xml"/><Relationship Id="rId35" Type="http://schemas.openxmlformats.org/officeDocument/2006/relationships/font" Target="fonts/FiraSansExtraCondensedMedium-italic.fntdata"/><Relationship Id="rId12" Type="http://schemas.openxmlformats.org/officeDocument/2006/relationships/slide" Target="slides/slide7.xml"/><Relationship Id="rId34" Type="http://schemas.openxmlformats.org/officeDocument/2006/relationships/font" Target="fonts/FiraSansExtraCondensedMedium-bold.fntdata"/><Relationship Id="rId15" Type="http://schemas.openxmlformats.org/officeDocument/2006/relationships/slide" Target="slides/slide10.xml"/><Relationship Id="rId37" Type="http://schemas.openxmlformats.org/officeDocument/2006/relationships/font" Target="fonts/ZenOldMinchoSemiBold-regular.fntdata"/><Relationship Id="rId14" Type="http://schemas.openxmlformats.org/officeDocument/2006/relationships/slide" Target="slides/slide9.xml"/><Relationship Id="rId36" Type="http://schemas.openxmlformats.org/officeDocument/2006/relationships/font" Target="fonts/FiraSansExtraCondensedMedium-boldItalic.fntdata"/><Relationship Id="rId17" Type="http://schemas.openxmlformats.org/officeDocument/2006/relationships/slide" Target="slides/slide12.xml"/><Relationship Id="rId39" Type="http://schemas.openxmlformats.org/officeDocument/2006/relationships/font" Target="fonts/ZenOldMincho-regular.fntdata"/><Relationship Id="rId16" Type="http://schemas.openxmlformats.org/officeDocument/2006/relationships/slide" Target="slides/slide11.xml"/><Relationship Id="rId38" Type="http://schemas.openxmlformats.org/officeDocument/2006/relationships/font" Target="fonts/ZenOldMinchoSemiBold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d3401ed3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ed3401ed3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6675d42d47_1_7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6675d42d47_1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ba4475472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ba4475472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ba4475472c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ba4475472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ba4475472c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ba4475472c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ba4475472c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ba4475472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ba4475472c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ba4475472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6675d42d47_1_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6675d42d47_1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c0154f8c0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c0154f8c0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69d5d303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69d5d303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c0154f8c0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c0154f8c0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1d838b62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1d838b62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6675d42d47_1_8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6675d42d47_1_8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6675d42d47_1_8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6675d42d47_1_8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1d838b627_4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1d838b627_4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6675d42d47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6675d42d47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6675d42d47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6675d42d47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6675d42d47_1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6675d42d47_1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6675d42d47_1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6675d42d47_1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ba4475472c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ba4475472c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6675d42d47_1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6675d42d47_1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040075" y="1807225"/>
            <a:ext cx="4084500" cy="19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4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040075" y="3900750"/>
            <a:ext cx="4553400" cy="564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533800" y="1916675"/>
            <a:ext cx="44025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6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subTitle"/>
          </p:nvPr>
        </p:nvSpPr>
        <p:spPr>
          <a:xfrm>
            <a:off x="3605133" y="3172601"/>
            <a:ext cx="43134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7" name="Google Shape;47;p11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2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5571350" y="430343"/>
            <a:ext cx="30639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1" name="Google Shape;51;p13"/>
          <p:cNvSpPr txBox="1"/>
          <p:nvPr>
            <p:ph idx="1" type="subTitle"/>
          </p:nvPr>
        </p:nvSpPr>
        <p:spPr>
          <a:xfrm>
            <a:off x="5571350" y="880826"/>
            <a:ext cx="2562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2" type="title"/>
          </p:nvPr>
        </p:nvSpPr>
        <p:spPr>
          <a:xfrm>
            <a:off x="5571350" y="1505518"/>
            <a:ext cx="30861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" name="Google Shape;53;p13"/>
          <p:cNvSpPr txBox="1"/>
          <p:nvPr>
            <p:ph idx="3" type="subTitle"/>
          </p:nvPr>
        </p:nvSpPr>
        <p:spPr>
          <a:xfrm>
            <a:off x="5571350" y="1969884"/>
            <a:ext cx="2562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4" type="title"/>
          </p:nvPr>
        </p:nvSpPr>
        <p:spPr>
          <a:xfrm>
            <a:off x="5571350" y="2580693"/>
            <a:ext cx="30639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5" name="Google Shape;55;p13"/>
          <p:cNvSpPr txBox="1"/>
          <p:nvPr>
            <p:ph idx="5" type="subTitle"/>
          </p:nvPr>
        </p:nvSpPr>
        <p:spPr>
          <a:xfrm>
            <a:off x="5571350" y="3058941"/>
            <a:ext cx="2562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6" type="title"/>
          </p:nvPr>
        </p:nvSpPr>
        <p:spPr>
          <a:xfrm>
            <a:off x="5571350" y="3655868"/>
            <a:ext cx="30639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7" name="Google Shape;57;p13"/>
          <p:cNvSpPr txBox="1"/>
          <p:nvPr>
            <p:ph idx="7" type="subTitle"/>
          </p:nvPr>
        </p:nvSpPr>
        <p:spPr>
          <a:xfrm>
            <a:off x="5571350" y="4147999"/>
            <a:ext cx="2562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8" type="title"/>
          </p:nvPr>
        </p:nvSpPr>
        <p:spPr>
          <a:xfrm>
            <a:off x="720000" y="365913"/>
            <a:ext cx="19812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hasCustomPrompt="1" idx="9" type="title"/>
          </p:nvPr>
        </p:nvSpPr>
        <p:spPr>
          <a:xfrm>
            <a:off x="4099525" y="373950"/>
            <a:ext cx="13260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/>
          <p:nvPr>
            <p:ph hasCustomPrompt="1" idx="13" type="title"/>
          </p:nvPr>
        </p:nvSpPr>
        <p:spPr>
          <a:xfrm>
            <a:off x="4099525" y="2557800"/>
            <a:ext cx="13260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hasCustomPrompt="1" idx="14" type="title"/>
          </p:nvPr>
        </p:nvSpPr>
        <p:spPr>
          <a:xfrm>
            <a:off x="4099525" y="1465875"/>
            <a:ext cx="13260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hasCustomPrompt="1" idx="15" type="title"/>
          </p:nvPr>
        </p:nvSpPr>
        <p:spPr>
          <a:xfrm>
            <a:off x="4099525" y="3649725"/>
            <a:ext cx="13260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4617850" y="1661475"/>
            <a:ext cx="3775800" cy="11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4617850" y="2916800"/>
            <a:ext cx="3775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4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4920400" y="2626775"/>
            <a:ext cx="33462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type="title"/>
          </p:nvPr>
        </p:nvSpPr>
        <p:spPr>
          <a:xfrm>
            <a:off x="4920400" y="1545450"/>
            <a:ext cx="2881800" cy="69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3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5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BODY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720000" y="1381075"/>
            <a:ext cx="7343700" cy="31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5" name="Google Shape;75;p16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1442987" y="3390950"/>
            <a:ext cx="24435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8" name="Google Shape;78;p17"/>
          <p:cNvSpPr txBox="1"/>
          <p:nvPr>
            <p:ph idx="1" type="subTitle"/>
          </p:nvPr>
        </p:nvSpPr>
        <p:spPr>
          <a:xfrm>
            <a:off x="1442987" y="3804248"/>
            <a:ext cx="2443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2" type="title"/>
          </p:nvPr>
        </p:nvSpPr>
        <p:spPr>
          <a:xfrm>
            <a:off x="5257513" y="3390950"/>
            <a:ext cx="24435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0" name="Google Shape;80;p17"/>
          <p:cNvSpPr txBox="1"/>
          <p:nvPr>
            <p:ph idx="3" type="subTitle"/>
          </p:nvPr>
        </p:nvSpPr>
        <p:spPr>
          <a:xfrm>
            <a:off x="5257513" y="3804248"/>
            <a:ext cx="2443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4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" name="Google Shape;82;p17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710750" y="3380025"/>
            <a:ext cx="18051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5" name="Google Shape;85;p18"/>
          <p:cNvSpPr txBox="1"/>
          <p:nvPr>
            <p:ph idx="1" type="subTitle"/>
          </p:nvPr>
        </p:nvSpPr>
        <p:spPr>
          <a:xfrm>
            <a:off x="710750" y="3785547"/>
            <a:ext cx="34659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2" type="title"/>
          </p:nvPr>
        </p:nvSpPr>
        <p:spPr>
          <a:xfrm>
            <a:off x="710750" y="1223125"/>
            <a:ext cx="18051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7" name="Google Shape;87;p18"/>
          <p:cNvSpPr txBox="1"/>
          <p:nvPr>
            <p:ph idx="3" type="subTitle"/>
          </p:nvPr>
        </p:nvSpPr>
        <p:spPr>
          <a:xfrm>
            <a:off x="710750" y="1627900"/>
            <a:ext cx="34659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4" type="title"/>
          </p:nvPr>
        </p:nvSpPr>
        <p:spPr>
          <a:xfrm>
            <a:off x="710750" y="2301213"/>
            <a:ext cx="18051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9" name="Google Shape;89;p18"/>
          <p:cNvSpPr txBox="1"/>
          <p:nvPr>
            <p:ph idx="5" type="subTitle"/>
          </p:nvPr>
        </p:nvSpPr>
        <p:spPr>
          <a:xfrm>
            <a:off x="710750" y="2706729"/>
            <a:ext cx="34659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6" type="title"/>
          </p:nvPr>
        </p:nvSpPr>
        <p:spPr>
          <a:xfrm>
            <a:off x="710750" y="387250"/>
            <a:ext cx="4724700" cy="77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" name="Google Shape;91;p18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772650" y="1565975"/>
            <a:ext cx="24435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4" name="Google Shape;94;p19"/>
          <p:cNvSpPr txBox="1"/>
          <p:nvPr>
            <p:ph idx="1" type="subTitle"/>
          </p:nvPr>
        </p:nvSpPr>
        <p:spPr>
          <a:xfrm>
            <a:off x="772650" y="1979273"/>
            <a:ext cx="2443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2" type="title"/>
          </p:nvPr>
        </p:nvSpPr>
        <p:spPr>
          <a:xfrm>
            <a:off x="3291776" y="1565975"/>
            <a:ext cx="24435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6" name="Google Shape;96;p19"/>
          <p:cNvSpPr txBox="1"/>
          <p:nvPr>
            <p:ph idx="3" type="subTitle"/>
          </p:nvPr>
        </p:nvSpPr>
        <p:spPr>
          <a:xfrm>
            <a:off x="3291777" y="1979273"/>
            <a:ext cx="2443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4" type="title"/>
          </p:nvPr>
        </p:nvSpPr>
        <p:spPr>
          <a:xfrm>
            <a:off x="772650" y="3083619"/>
            <a:ext cx="24435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8" name="Google Shape;98;p19"/>
          <p:cNvSpPr txBox="1"/>
          <p:nvPr>
            <p:ph idx="5" type="subTitle"/>
          </p:nvPr>
        </p:nvSpPr>
        <p:spPr>
          <a:xfrm>
            <a:off x="772650" y="3496926"/>
            <a:ext cx="2443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6" type="title"/>
          </p:nvPr>
        </p:nvSpPr>
        <p:spPr>
          <a:xfrm>
            <a:off x="3300396" y="3083619"/>
            <a:ext cx="24264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" name="Google Shape;100;p19"/>
          <p:cNvSpPr txBox="1"/>
          <p:nvPr>
            <p:ph idx="7" type="subTitle"/>
          </p:nvPr>
        </p:nvSpPr>
        <p:spPr>
          <a:xfrm>
            <a:off x="3291777" y="3496926"/>
            <a:ext cx="2443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9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2" name="Google Shape;102;p19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6651929" y="596775"/>
            <a:ext cx="18123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6651929" y="1023959"/>
            <a:ext cx="1812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2" type="title"/>
          </p:nvPr>
        </p:nvSpPr>
        <p:spPr>
          <a:xfrm>
            <a:off x="3876449" y="2061850"/>
            <a:ext cx="18123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7" name="Google Shape;107;p20"/>
          <p:cNvSpPr txBox="1"/>
          <p:nvPr>
            <p:ph idx="3" type="subTitle"/>
          </p:nvPr>
        </p:nvSpPr>
        <p:spPr>
          <a:xfrm>
            <a:off x="3876450" y="2489034"/>
            <a:ext cx="1812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4" type="title"/>
          </p:nvPr>
        </p:nvSpPr>
        <p:spPr>
          <a:xfrm>
            <a:off x="3876453" y="596775"/>
            <a:ext cx="18123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" name="Google Shape;109;p20"/>
          <p:cNvSpPr txBox="1"/>
          <p:nvPr>
            <p:ph idx="5" type="subTitle"/>
          </p:nvPr>
        </p:nvSpPr>
        <p:spPr>
          <a:xfrm>
            <a:off x="3876455" y="1023959"/>
            <a:ext cx="1812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0"/>
          <p:cNvSpPr txBox="1"/>
          <p:nvPr>
            <p:ph idx="6" type="title"/>
          </p:nvPr>
        </p:nvSpPr>
        <p:spPr>
          <a:xfrm>
            <a:off x="3876449" y="3526925"/>
            <a:ext cx="18123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" name="Google Shape;111;p20"/>
          <p:cNvSpPr txBox="1"/>
          <p:nvPr>
            <p:ph idx="7" type="subTitle"/>
          </p:nvPr>
        </p:nvSpPr>
        <p:spPr>
          <a:xfrm>
            <a:off x="3876450" y="3947167"/>
            <a:ext cx="1812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8" type="title"/>
          </p:nvPr>
        </p:nvSpPr>
        <p:spPr>
          <a:xfrm>
            <a:off x="6651925" y="2061850"/>
            <a:ext cx="18123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3" name="Google Shape;113;p20"/>
          <p:cNvSpPr txBox="1"/>
          <p:nvPr>
            <p:ph idx="9" type="subTitle"/>
          </p:nvPr>
        </p:nvSpPr>
        <p:spPr>
          <a:xfrm>
            <a:off x="6651925" y="2489034"/>
            <a:ext cx="1812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0"/>
          <p:cNvSpPr txBox="1"/>
          <p:nvPr>
            <p:ph idx="13" type="title"/>
          </p:nvPr>
        </p:nvSpPr>
        <p:spPr>
          <a:xfrm>
            <a:off x="6651925" y="3526925"/>
            <a:ext cx="18123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5" name="Google Shape;115;p20"/>
          <p:cNvSpPr txBox="1"/>
          <p:nvPr>
            <p:ph idx="14" type="subTitle"/>
          </p:nvPr>
        </p:nvSpPr>
        <p:spPr>
          <a:xfrm>
            <a:off x="6651925" y="3947167"/>
            <a:ext cx="1812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0"/>
          <p:cNvSpPr txBox="1"/>
          <p:nvPr>
            <p:ph idx="15" type="title"/>
          </p:nvPr>
        </p:nvSpPr>
        <p:spPr>
          <a:xfrm>
            <a:off x="796200" y="2024325"/>
            <a:ext cx="2117100" cy="95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" name="Google Shape;117;p20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117025" y="2560625"/>
            <a:ext cx="4017600" cy="841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5999150" y="1075000"/>
            <a:ext cx="2135400" cy="14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b="1" sz="10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4439500" y="3556833"/>
            <a:ext cx="3695400" cy="6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hasCustomPrompt="1" type="title"/>
          </p:nvPr>
        </p:nvSpPr>
        <p:spPr>
          <a:xfrm>
            <a:off x="1055400" y="983350"/>
            <a:ext cx="38595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b="1"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0" name="Google Shape;120;p21"/>
          <p:cNvSpPr txBox="1"/>
          <p:nvPr>
            <p:ph idx="1" type="subTitle"/>
          </p:nvPr>
        </p:nvSpPr>
        <p:spPr>
          <a:xfrm>
            <a:off x="1055400" y="1811650"/>
            <a:ext cx="4327200" cy="540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1"/>
          <p:cNvSpPr txBox="1"/>
          <p:nvPr>
            <p:ph hasCustomPrompt="1" idx="2" type="title"/>
          </p:nvPr>
        </p:nvSpPr>
        <p:spPr>
          <a:xfrm>
            <a:off x="1055400" y="2605127"/>
            <a:ext cx="38595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b="1"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2" name="Google Shape;122;p21"/>
          <p:cNvSpPr txBox="1"/>
          <p:nvPr>
            <p:ph idx="3" type="subTitle"/>
          </p:nvPr>
        </p:nvSpPr>
        <p:spPr>
          <a:xfrm>
            <a:off x="1055400" y="3433423"/>
            <a:ext cx="4327200" cy="540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1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2"/>
          <p:cNvSpPr txBox="1"/>
          <p:nvPr>
            <p:ph type="ctrTitle"/>
          </p:nvPr>
        </p:nvSpPr>
        <p:spPr>
          <a:xfrm>
            <a:off x="2429950" y="499475"/>
            <a:ext cx="42840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7" name="Google Shape;127;p22"/>
          <p:cNvSpPr txBox="1"/>
          <p:nvPr>
            <p:ph idx="1" type="subTitle"/>
          </p:nvPr>
        </p:nvSpPr>
        <p:spPr>
          <a:xfrm>
            <a:off x="3265350" y="1502417"/>
            <a:ext cx="2613300" cy="12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8" name="Google Shape;128;p22"/>
          <p:cNvSpPr txBox="1"/>
          <p:nvPr>
            <p:ph idx="2" type="subTitle"/>
          </p:nvPr>
        </p:nvSpPr>
        <p:spPr>
          <a:xfrm>
            <a:off x="2425000" y="4124521"/>
            <a:ext cx="4293900" cy="4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43434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2"/>
          <p:cNvSpPr txBox="1"/>
          <p:nvPr/>
        </p:nvSpPr>
        <p:spPr>
          <a:xfrm>
            <a:off x="2730325" y="3416238"/>
            <a:ext cx="37056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CRÉDITOS: Esta plantilla de presentación fue creada por </a:t>
            </a:r>
            <a:r>
              <a:rPr lang="es" sz="1000">
                <a:solidFill>
                  <a:srgbClr val="434343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" sz="10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, que incluye iconos de </a:t>
            </a:r>
            <a:r>
              <a:rPr lang="es" sz="1000">
                <a:solidFill>
                  <a:srgbClr val="434343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" sz="10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, infografías e imágenes de </a:t>
            </a:r>
            <a:r>
              <a:rPr lang="es" sz="1000">
                <a:solidFill>
                  <a:srgbClr val="434343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" sz="10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 e ilustraciones de </a:t>
            </a:r>
            <a:r>
              <a:rPr lang="es" sz="1000">
                <a:solidFill>
                  <a:srgbClr val="434343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sz="100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4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25"/>
          <p:cNvGrpSpPr/>
          <p:nvPr/>
        </p:nvGrpSpPr>
        <p:grpSpPr>
          <a:xfrm>
            <a:off x="5970250" y="263551"/>
            <a:ext cx="3351902" cy="4696331"/>
            <a:chOff x="5913100" y="263551"/>
            <a:chExt cx="3351902" cy="4696331"/>
          </a:xfrm>
        </p:grpSpPr>
        <p:sp>
          <p:nvSpPr>
            <p:cNvPr id="135" name="Google Shape;135;p25"/>
            <p:cNvSpPr/>
            <p:nvPr/>
          </p:nvSpPr>
          <p:spPr>
            <a:xfrm rot="5400000">
              <a:off x="4779863" y="1396789"/>
              <a:ext cx="4694800" cy="2428325"/>
            </a:xfrm>
            <a:prstGeom prst="flowChartPreparation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5"/>
            <p:cNvSpPr/>
            <p:nvPr/>
          </p:nvSpPr>
          <p:spPr>
            <a:xfrm>
              <a:off x="7131402" y="265183"/>
              <a:ext cx="2133600" cy="4694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" name="Google Shape;137;p25"/>
          <p:cNvSpPr txBox="1"/>
          <p:nvPr>
            <p:ph type="ctrTitle"/>
          </p:nvPr>
        </p:nvSpPr>
        <p:spPr>
          <a:xfrm>
            <a:off x="2275389" y="4884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8" name="Google Shape;138;p25"/>
          <p:cNvSpPr txBox="1"/>
          <p:nvPr>
            <p:ph idx="1" type="subTitle"/>
          </p:nvPr>
        </p:nvSpPr>
        <p:spPr>
          <a:xfrm>
            <a:off x="2620689" y="90344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9" name="Google Shape;139;p25"/>
          <p:cNvSpPr txBox="1"/>
          <p:nvPr>
            <p:ph hasCustomPrompt="1" idx="2" type="title"/>
          </p:nvPr>
        </p:nvSpPr>
        <p:spPr>
          <a:xfrm>
            <a:off x="5455900" y="693225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25"/>
          <p:cNvSpPr txBox="1"/>
          <p:nvPr>
            <p:ph idx="3" type="ctrTitle"/>
          </p:nvPr>
        </p:nvSpPr>
        <p:spPr>
          <a:xfrm>
            <a:off x="2275389" y="152785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1" name="Google Shape;141;p25"/>
          <p:cNvSpPr txBox="1"/>
          <p:nvPr>
            <p:ph idx="4" type="subTitle"/>
          </p:nvPr>
        </p:nvSpPr>
        <p:spPr>
          <a:xfrm>
            <a:off x="2550489" y="194100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2" name="Google Shape;142;p25"/>
          <p:cNvSpPr txBox="1"/>
          <p:nvPr>
            <p:ph hasCustomPrompt="1" idx="5" type="title"/>
          </p:nvPr>
        </p:nvSpPr>
        <p:spPr>
          <a:xfrm>
            <a:off x="5455900" y="176595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25"/>
          <p:cNvSpPr txBox="1"/>
          <p:nvPr>
            <p:ph idx="6" type="ctrTitle"/>
          </p:nvPr>
        </p:nvSpPr>
        <p:spPr>
          <a:xfrm>
            <a:off x="2275389" y="362610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4" name="Google Shape;144;p25"/>
          <p:cNvSpPr txBox="1"/>
          <p:nvPr>
            <p:ph hasCustomPrompt="1" idx="7" type="title"/>
          </p:nvPr>
        </p:nvSpPr>
        <p:spPr>
          <a:xfrm>
            <a:off x="5455900" y="278736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25"/>
          <p:cNvSpPr txBox="1"/>
          <p:nvPr>
            <p:ph idx="8" type="ctrTitle"/>
          </p:nvPr>
        </p:nvSpPr>
        <p:spPr>
          <a:xfrm>
            <a:off x="2275389" y="2587407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6" name="Google Shape;146;p25"/>
          <p:cNvSpPr txBox="1"/>
          <p:nvPr>
            <p:ph hasCustomPrompt="1" idx="9" type="title"/>
          </p:nvPr>
        </p:nvSpPr>
        <p:spPr>
          <a:xfrm>
            <a:off x="5455900" y="3808750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25"/>
          <p:cNvSpPr txBox="1"/>
          <p:nvPr>
            <p:ph idx="13" type="subTitle"/>
          </p:nvPr>
        </p:nvSpPr>
        <p:spPr>
          <a:xfrm>
            <a:off x="2620689" y="4038707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14" type="subTitle"/>
          </p:nvPr>
        </p:nvSpPr>
        <p:spPr>
          <a:xfrm>
            <a:off x="2550489" y="2999477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9" name="Google Shape;149;p25"/>
          <p:cNvSpPr txBox="1"/>
          <p:nvPr>
            <p:ph idx="15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CUSTOM_5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6"/>
          <p:cNvGrpSpPr/>
          <p:nvPr/>
        </p:nvGrpSpPr>
        <p:grpSpPr>
          <a:xfrm>
            <a:off x="5970250" y="263551"/>
            <a:ext cx="3351902" cy="4696331"/>
            <a:chOff x="5913100" y="263551"/>
            <a:chExt cx="3351902" cy="4696331"/>
          </a:xfrm>
        </p:grpSpPr>
        <p:sp>
          <p:nvSpPr>
            <p:cNvPr id="152" name="Google Shape;152;p26"/>
            <p:cNvSpPr/>
            <p:nvPr/>
          </p:nvSpPr>
          <p:spPr>
            <a:xfrm rot="5400000">
              <a:off x="4779863" y="1396789"/>
              <a:ext cx="4694800" cy="2428325"/>
            </a:xfrm>
            <a:prstGeom prst="flowChartPreparation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7131402" y="265183"/>
              <a:ext cx="2133600" cy="4694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26"/>
          <p:cNvSpPr txBox="1"/>
          <p:nvPr>
            <p:ph type="ctrTitle"/>
          </p:nvPr>
        </p:nvSpPr>
        <p:spPr>
          <a:xfrm>
            <a:off x="2275389" y="4884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5" name="Google Shape;155;p26"/>
          <p:cNvSpPr txBox="1"/>
          <p:nvPr>
            <p:ph idx="1" type="subTitle"/>
          </p:nvPr>
        </p:nvSpPr>
        <p:spPr>
          <a:xfrm>
            <a:off x="2620689" y="90344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6" name="Google Shape;156;p26"/>
          <p:cNvSpPr txBox="1"/>
          <p:nvPr>
            <p:ph hasCustomPrompt="1" idx="2" type="title"/>
          </p:nvPr>
        </p:nvSpPr>
        <p:spPr>
          <a:xfrm>
            <a:off x="5455900" y="693225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7" name="Google Shape;157;p26"/>
          <p:cNvSpPr txBox="1"/>
          <p:nvPr>
            <p:ph idx="3" type="ctrTitle"/>
          </p:nvPr>
        </p:nvSpPr>
        <p:spPr>
          <a:xfrm>
            <a:off x="2275389" y="152785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8" name="Google Shape;158;p26"/>
          <p:cNvSpPr txBox="1"/>
          <p:nvPr>
            <p:ph idx="4" type="subTitle"/>
          </p:nvPr>
        </p:nvSpPr>
        <p:spPr>
          <a:xfrm>
            <a:off x="2550489" y="194100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9" name="Google Shape;159;p26"/>
          <p:cNvSpPr txBox="1"/>
          <p:nvPr>
            <p:ph hasCustomPrompt="1" idx="5" type="title"/>
          </p:nvPr>
        </p:nvSpPr>
        <p:spPr>
          <a:xfrm>
            <a:off x="5455900" y="176595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0" name="Google Shape;160;p26"/>
          <p:cNvSpPr txBox="1"/>
          <p:nvPr>
            <p:ph idx="6" type="ctrTitle"/>
          </p:nvPr>
        </p:nvSpPr>
        <p:spPr>
          <a:xfrm>
            <a:off x="2275389" y="362610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1" name="Google Shape;161;p26"/>
          <p:cNvSpPr txBox="1"/>
          <p:nvPr>
            <p:ph hasCustomPrompt="1" idx="7" type="title"/>
          </p:nvPr>
        </p:nvSpPr>
        <p:spPr>
          <a:xfrm>
            <a:off x="5455900" y="278736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2" name="Google Shape;162;p26"/>
          <p:cNvSpPr txBox="1"/>
          <p:nvPr>
            <p:ph idx="8" type="ctrTitle"/>
          </p:nvPr>
        </p:nvSpPr>
        <p:spPr>
          <a:xfrm>
            <a:off x="2275389" y="2587407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3" name="Google Shape;163;p26"/>
          <p:cNvSpPr txBox="1"/>
          <p:nvPr>
            <p:ph hasCustomPrompt="1" idx="9" type="title"/>
          </p:nvPr>
        </p:nvSpPr>
        <p:spPr>
          <a:xfrm>
            <a:off x="5455900" y="3808750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4" name="Google Shape;164;p26"/>
          <p:cNvSpPr txBox="1"/>
          <p:nvPr>
            <p:ph idx="13" type="subTitle"/>
          </p:nvPr>
        </p:nvSpPr>
        <p:spPr>
          <a:xfrm>
            <a:off x="2620689" y="4038707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5" name="Google Shape;165;p26"/>
          <p:cNvSpPr txBox="1"/>
          <p:nvPr>
            <p:ph idx="14" type="subTitle"/>
          </p:nvPr>
        </p:nvSpPr>
        <p:spPr>
          <a:xfrm>
            <a:off x="2550489" y="2999477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6" name="Google Shape;166;p26"/>
          <p:cNvSpPr txBox="1"/>
          <p:nvPr>
            <p:ph idx="15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3">
  <p:cSld name="CUSTOM_6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27"/>
          <p:cNvGrpSpPr/>
          <p:nvPr/>
        </p:nvGrpSpPr>
        <p:grpSpPr>
          <a:xfrm>
            <a:off x="5970250" y="263551"/>
            <a:ext cx="3351902" cy="4696331"/>
            <a:chOff x="5913100" y="263551"/>
            <a:chExt cx="3351902" cy="4696331"/>
          </a:xfrm>
        </p:grpSpPr>
        <p:sp>
          <p:nvSpPr>
            <p:cNvPr id="169" name="Google Shape;169;p27"/>
            <p:cNvSpPr/>
            <p:nvPr/>
          </p:nvSpPr>
          <p:spPr>
            <a:xfrm rot="5400000">
              <a:off x="4779863" y="1396789"/>
              <a:ext cx="4694800" cy="2428325"/>
            </a:xfrm>
            <a:prstGeom prst="flowChartPreparation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7131402" y="265183"/>
              <a:ext cx="2133600" cy="4694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" name="Google Shape;171;p27"/>
          <p:cNvSpPr txBox="1"/>
          <p:nvPr>
            <p:ph type="ctrTitle"/>
          </p:nvPr>
        </p:nvSpPr>
        <p:spPr>
          <a:xfrm>
            <a:off x="2275389" y="4884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2" name="Google Shape;172;p27"/>
          <p:cNvSpPr txBox="1"/>
          <p:nvPr>
            <p:ph idx="1" type="subTitle"/>
          </p:nvPr>
        </p:nvSpPr>
        <p:spPr>
          <a:xfrm>
            <a:off x="2620689" y="90344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3" name="Google Shape;173;p27"/>
          <p:cNvSpPr txBox="1"/>
          <p:nvPr>
            <p:ph hasCustomPrompt="1" idx="2" type="title"/>
          </p:nvPr>
        </p:nvSpPr>
        <p:spPr>
          <a:xfrm>
            <a:off x="5455900" y="693225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27"/>
          <p:cNvSpPr txBox="1"/>
          <p:nvPr>
            <p:ph idx="3" type="ctrTitle"/>
          </p:nvPr>
        </p:nvSpPr>
        <p:spPr>
          <a:xfrm>
            <a:off x="2275389" y="152785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5" name="Google Shape;175;p27"/>
          <p:cNvSpPr txBox="1"/>
          <p:nvPr>
            <p:ph idx="4" type="subTitle"/>
          </p:nvPr>
        </p:nvSpPr>
        <p:spPr>
          <a:xfrm>
            <a:off x="2550489" y="194100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6" name="Google Shape;176;p27"/>
          <p:cNvSpPr txBox="1"/>
          <p:nvPr>
            <p:ph hasCustomPrompt="1" idx="5" type="title"/>
          </p:nvPr>
        </p:nvSpPr>
        <p:spPr>
          <a:xfrm>
            <a:off x="5455900" y="176595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27"/>
          <p:cNvSpPr txBox="1"/>
          <p:nvPr>
            <p:ph idx="6" type="ctrTitle"/>
          </p:nvPr>
        </p:nvSpPr>
        <p:spPr>
          <a:xfrm>
            <a:off x="2275389" y="362610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8" name="Google Shape;178;p27"/>
          <p:cNvSpPr txBox="1"/>
          <p:nvPr>
            <p:ph hasCustomPrompt="1" idx="7" type="title"/>
          </p:nvPr>
        </p:nvSpPr>
        <p:spPr>
          <a:xfrm>
            <a:off x="5455900" y="278736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9" name="Google Shape;179;p27"/>
          <p:cNvSpPr txBox="1"/>
          <p:nvPr>
            <p:ph idx="8" type="ctrTitle"/>
          </p:nvPr>
        </p:nvSpPr>
        <p:spPr>
          <a:xfrm>
            <a:off x="2275389" y="2587407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0" name="Google Shape;180;p27"/>
          <p:cNvSpPr txBox="1"/>
          <p:nvPr>
            <p:ph hasCustomPrompt="1" idx="9" type="title"/>
          </p:nvPr>
        </p:nvSpPr>
        <p:spPr>
          <a:xfrm>
            <a:off x="5455900" y="3808750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1" name="Google Shape;181;p27"/>
          <p:cNvSpPr txBox="1"/>
          <p:nvPr>
            <p:ph idx="13" type="subTitle"/>
          </p:nvPr>
        </p:nvSpPr>
        <p:spPr>
          <a:xfrm>
            <a:off x="2620689" y="4038707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2" name="Google Shape;182;p27"/>
          <p:cNvSpPr txBox="1"/>
          <p:nvPr>
            <p:ph idx="14" type="subTitle"/>
          </p:nvPr>
        </p:nvSpPr>
        <p:spPr>
          <a:xfrm>
            <a:off x="2550489" y="2999477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3" name="Google Shape;183;p27"/>
          <p:cNvSpPr txBox="1"/>
          <p:nvPr>
            <p:ph idx="15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941825" y="1202500"/>
            <a:ext cx="7194000" cy="33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ivvic"/>
              <a:buAutoNum type="arabicPeriod"/>
              <a:defRPr sz="12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" name="Google Shape;20;p4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 txBox="1"/>
          <p:nvPr>
            <p:ph idx="1" type="subTitle"/>
          </p:nvPr>
        </p:nvSpPr>
        <p:spPr>
          <a:xfrm>
            <a:off x="907137" y="3077720"/>
            <a:ext cx="3350400" cy="5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Questrial"/>
                <a:ea typeface="Questrial"/>
                <a:cs typeface="Questrial"/>
                <a:sym typeface="Quest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2" type="subTitle"/>
          </p:nvPr>
        </p:nvSpPr>
        <p:spPr>
          <a:xfrm>
            <a:off x="4886463" y="820194"/>
            <a:ext cx="3350400" cy="5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3" type="subTitle"/>
          </p:nvPr>
        </p:nvSpPr>
        <p:spPr>
          <a:xfrm>
            <a:off x="1349937" y="3565479"/>
            <a:ext cx="2907600" cy="8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4" type="subTitle"/>
          </p:nvPr>
        </p:nvSpPr>
        <p:spPr>
          <a:xfrm>
            <a:off x="4886463" y="1316836"/>
            <a:ext cx="2907600" cy="8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0000" y="445025"/>
            <a:ext cx="6070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329250" y="826025"/>
            <a:ext cx="40152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4335700" y="1602275"/>
            <a:ext cx="3813300" cy="23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3" name="Google Shape;33;p7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638700" y="3202625"/>
            <a:ext cx="7866900" cy="107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36" name="Google Shape;36;p8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713225" y="1033212"/>
            <a:ext cx="4402200" cy="1570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713225" y="2756088"/>
            <a:ext cx="3424500" cy="13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9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title"/>
          </p:nvPr>
        </p:nvSpPr>
        <p:spPr>
          <a:xfrm>
            <a:off x="740550" y="2653478"/>
            <a:ext cx="4667100" cy="129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" name="Google Shape;43;p10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/>
          <p:nvPr/>
        </p:nvSpPr>
        <p:spPr>
          <a:xfrm>
            <a:off x="298975" y="308425"/>
            <a:ext cx="7052700" cy="2286300"/>
          </a:xfrm>
          <a:prstGeom prst="rect">
            <a:avLst/>
          </a:prstGeom>
          <a:solidFill>
            <a:srgbClr val="BAC8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9" name="Google Shape;189;p28"/>
          <p:cNvSpPr txBox="1"/>
          <p:nvPr>
            <p:ph type="ctrTitle"/>
          </p:nvPr>
        </p:nvSpPr>
        <p:spPr>
          <a:xfrm>
            <a:off x="395350" y="384025"/>
            <a:ext cx="7047900" cy="23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4000"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臺北市立松山高級中學</a:t>
            </a:r>
            <a:endParaRPr b="0" sz="4000"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4000"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學生議會</a:t>
            </a:r>
            <a:endParaRPr b="0" sz="4000"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4000"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1122屆第二次會議</a:t>
            </a:r>
            <a:endParaRPr b="0" sz="4000">
              <a:solidFill>
                <a:schemeClr val="accent1"/>
              </a:solidFill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</p:txBody>
      </p:sp>
      <p:grpSp>
        <p:nvGrpSpPr>
          <p:cNvPr id="190" name="Google Shape;190;p28"/>
          <p:cNvGrpSpPr/>
          <p:nvPr/>
        </p:nvGrpSpPr>
        <p:grpSpPr>
          <a:xfrm>
            <a:off x="395350" y="2650888"/>
            <a:ext cx="2078075" cy="2358350"/>
            <a:chOff x="244100" y="2038550"/>
            <a:chExt cx="2078075" cy="2358350"/>
          </a:xfrm>
        </p:grpSpPr>
        <p:pic>
          <p:nvPicPr>
            <p:cNvPr id="191" name="Google Shape;191;p28"/>
            <p:cNvPicPr preferRelativeResize="0"/>
            <p:nvPr/>
          </p:nvPicPr>
          <p:blipFill rotWithShape="1">
            <a:blip r:embed="rId3">
              <a:alphaModFix/>
            </a:blip>
            <a:srcRect b="5540" l="-4990" r="4990" t="-5540"/>
            <a:stretch/>
          </p:blipFill>
          <p:spPr>
            <a:xfrm>
              <a:off x="244100" y="2038550"/>
              <a:ext cx="2078075" cy="207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2" name="Google Shape;192;p28"/>
            <p:cNvSpPr txBox="1"/>
            <p:nvPr/>
          </p:nvSpPr>
          <p:spPr>
            <a:xfrm>
              <a:off x="860363" y="4172800"/>
              <a:ext cx="965700" cy="22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chemeClr val="dk1"/>
                  </a:solidFill>
                  <a:latin typeface="Zen Old Mincho"/>
                  <a:ea typeface="Zen Old Mincho"/>
                  <a:cs typeface="Zen Old Mincho"/>
                  <a:sym typeface="Zen Old Mincho"/>
                </a:rPr>
                <a:t>會議資料</a:t>
              </a:r>
              <a:endParaRPr>
                <a:solidFill>
                  <a:schemeClr val="dk1"/>
                </a:solidFill>
                <a:latin typeface="Zen Old Mincho"/>
                <a:ea typeface="Zen Old Mincho"/>
                <a:cs typeface="Zen Old Mincho"/>
                <a:sym typeface="Zen Old Mincho"/>
              </a:endParaRPr>
            </a:p>
          </p:txBody>
        </p:sp>
      </p:grpSp>
      <p:pic>
        <p:nvPicPr>
          <p:cNvPr id="193" name="Google Shape;19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6278" y="2650894"/>
            <a:ext cx="2078075" cy="207810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8"/>
          <p:cNvSpPr txBox="1"/>
          <p:nvPr/>
        </p:nvSpPr>
        <p:spPr>
          <a:xfrm>
            <a:off x="3354400" y="4614600"/>
            <a:ext cx="1129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Zen Old Mincho"/>
                <a:ea typeface="Zen Old Mincho"/>
                <a:cs typeface="Zen Old Mincho"/>
                <a:sym typeface="Zen Old Mincho"/>
              </a:rPr>
              <a:t>意見回饋單</a:t>
            </a:r>
            <a:endParaRPr/>
          </a:p>
        </p:txBody>
      </p:sp>
      <p:pic>
        <p:nvPicPr>
          <p:cNvPr id="195" name="Google Shape;19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3578" y="2760625"/>
            <a:ext cx="2078075" cy="207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8"/>
          <p:cNvSpPr txBox="1"/>
          <p:nvPr/>
        </p:nvSpPr>
        <p:spPr>
          <a:xfrm>
            <a:off x="5861263" y="4614600"/>
            <a:ext cx="9027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Zen Old Mincho"/>
                <a:ea typeface="Zen Old Mincho"/>
                <a:cs typeface="Zen Old Mincho"/>
                <a:sym typeface="Zen Old Mincho"/>
              </a:rPr>
              <a:t>議會群組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0" name="Google Shape;250;p37"/>
          <p:cNvGraphicFramePr/>
          <p:nvPr/>
        </p:nvGraphicFramePr>
        <p:xfrm>
          <a:off x="445100" y="1420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{91D78188-A623-4914-AE4F-FFEDB60D1C5B}</a:tableStyleId>
              </a:tblPr>
              <a:tblGrid>
                <a:gridCol w="1016000"/>
                <a:gridCol w="2160000"/>
                <a:gridCol w="1276825"/>
                <a:gridCol w="1338375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決算數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項目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1122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增減比較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143,200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1122 學生會費收入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140,000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140,000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0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440,000</a:t>
                      </a:r>
                      <a:endParaRPr sz="18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1121 學生會費餘絀</a:t>
                      </a:r>
                      <a:endParaRPr sz="18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49,615</a:t>
                      </a:r>
                      <a:endParaRPr sz="18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164,896</a:t>
                      </a:r>
                      <a:endParaRPr sz="18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- 115,281</a:t>
                      </a:r>
                      <a:endParaRPr sz="18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308,096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本期經費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預計總收入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189,615   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304,896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- 115,281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51" name="Google Shape;251;p37"/>
          <p:cNvSpPr txBox="1"/>
          <p:nvPr/>
        </p:nvSpPr>
        <p:spPr>
          <a:xfrm>
            <a:off x="445100" y="556300"/>
            <a:ext cx="2911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經費收入</a:t>
            </a:r>
            <a:endParaRPr sz="40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6" name="Google Shape;256;p38"/>
          <p:cNvGraphicFramePr/>
          <p:nvPr/>
        </p:nvGraphicFramePr>
        <p:xfrm>
          <a:off x="445100" y="1420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{91D78188-A623-4914-AE4F-FFEDB60D1C5B}</a:tableStyleId>
              </a:tblPr>
              <a:tblGrid>
                <a:gridCol w="1016000"/>
                <a:gridCol w="2160000"/>
                <a:gridCol w="1276825"/>
                <a:gridCol w="1338375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決算數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項目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1122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增減比較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4</a:t>
                      </a:r>
                      <a:r>
                        <a:rPr lang="es" sz="1800"/>
                        <a:t>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學權講座鐘點費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4,000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4,000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0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7" name="Google Shape;257;p38"/>
          <p:cNvSpPr txBox="1"/>
          <p:nvPr/>
        </p:nvSpPr>
        <p:spPr>
          <a:xfrm>
            <a:off x="445100" y="556300"/>
            <a:ext cx="2911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經費</a:t>
            </a:r>
            <a:r>
              <a:rPr lang="es" sz="40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支出</a:t>
            </a:r>
            <a:endParaRPr sz="40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2" name="Google Shape;262;p39"/>
          <p:cNvGraphicFramePr/>
          <p:nvPr/>
        </p:nvGraphicFramePr>
        <p:xfrm>
          <a:off x="445100" y="1420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{91D78188-A623-4914-AE4F-FFEDB60D1C5B}</a:tableStyleId>
              </a:tblPr>
              <a:tblGrid>
                <a:gridCol w="1016000"/>
                <a:gridCol w="2160000"/>
                <a:gridCol w="1276825"/>
                <a:gridCol w="1338375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決算數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項目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1122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增減比較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146,000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畢業活動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66,000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146,000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-80000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125,000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畢業燈光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及音響等設備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125,000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21,000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柳絮紛飛活動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21,000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63" name="Google Shape;263;p39"/>
          <p:cNvSpPr txBox="1"/>
          <p:nvPr/>
        </p:nvSpPr>
        <p:spPr>
          <a:xfrm>
            <a:off x="445100" y="556300"/>
            <a:ext cx="2911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經費支出</a:t>
            </a:r>
            <a:endParaRPr sz="40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8" name="Google Shape;268;p40"/>
          <p:cNvGraphicFramePr/>
          <p:nvPr/>
        </p:nvGraphicFramePr>
        <p:xfrm>
          <a:off x="445100" y="1420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{91D78188-A623-4914-AE4F-FFEDB60D1C5B}</a:tableStyleId>
              </a:tblPr>
              <a:tblGrid>
                <a:gridCol w="1016000"/>
                <a:gridCol w="2160000"/>
                <a:gridCol w="1276825"/>
                <a:gridCol w="1338375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決算數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項目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1122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增減比較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1,811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雜支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5</a:t>
                      </a:r>
                      <a:r>
                        <a:rPr lang="es" sz="1800"/>
                        <a:t>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5</a:t>
                      </a:r>
                      <a:r>
                        <a:rPr lang="es" sz="1800"/>
                        <a:t>,000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0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69" name="Google Shape;269;p40"/>
          <p:cNvSpPr txBox="1"/>
          <p:nvPr/>
        </p:nvSpPr>
        <p:spPr>
          <a:xfrm>
            <a:off x="445100" y="556300"/>
            <a:ext cx="2911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經費支出</a:t>
            </a:r>
            <a:endParaRPr sz="40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4" name="Google Shape;274;p41"/>
          <p:cNvGraphicFramePr/>
          <p:nvPr/>
        </p:nvGraphicFramePr>
        <p:xfrm>
          <a:off x="445100" y="1420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{91D78188-A623-4914-AE4F-FFEDB60D1C5B}</a:tableStyleId>
              </a:tblPr>
              <a:tblGrid>
                <a:gridCol w="1016000"/>
                <a:gridCol w="2160000"/>
                <a:gridCol w="1276825"/>
                <a:gridCol w="1338375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決算數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項目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1122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增減比較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156,285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供113學年度學生會基本運作之費用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114,615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149,896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- 35,281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75" name="Google Shape;275;p41"/>
          <p:cNvSpPr txBox="1"/>
          <p:nvPr/>
        </p:nvSpPr>
        <p:spPr>
          <a:xfrm>
            <a:off x="445100" y="556300"/>
            <a:ext cx="2911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經費支出</a:t>
            </a:r>
            <a:endParaRPr sz="40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0" name="Google Shape;280;p42"/>
          <p:cNvGraphicFramePr/>
          <p:nvPr/>
        </p:nvGraphicFramePr>
        <p:xfrm>
          <a:off x="445100" y="1420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{91D78188-A623-4914-AE4F-FFEDB60D1C5B}</a:tableStyleId>
              </a:tblPr>
              <a:tblGrid>
                <a:gridCol w="1016000"/>
                <a:gridCol w="2160000"/>
                <a:gridCol w="1276825"/>
                <a:gridCol w="1338375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決算數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項目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1122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1112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預算數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latin typeface="Klee One SemiBold"/>
                          <a:ea typeface="Klee One SemiBold"/>
                          <a:cs typeface="Klee One SemiBold"/>
                          <a:sym typeface="Klee One SemiBold"/>
                        </a:rPr>
                        <a:t>增減比較</a:t>
                      </a:r>
                      <a:endParaRPr sz="2000">
                        <a:latin typeface="Klee One SemiBold"/>
                        <a:ea typeface="Klee One SemiBold"/>
                        <a:cs typeface="Klee One SemiBold"/>
                        <a:sym typeface="Klee One SemiBold"/>
                      </a:endParaRPr>
                    </a:p>
                  </a:txBody>
                  <a:tcPr marT="91425" marB="91425" marR="91425" marL="91425">
                    <a:solidFill>
                      <a:srgbClr val="BAC8D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308,096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本期經費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預計總支出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189,615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304,896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/>
                        <a:t>- 115,281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81" name="Google Shape;281;p42"/>
          <p:cNvSpPr txBox="1"/>
          <p:nvPr/>
        </p:nvSpPr>
        <p:spPr>
          <a:xfrm>
            <a:off x="445100" y="556300"/>
            <a:ext cx="2911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經費支出</a:t>
            </a:r>
            <a:endParaRPr sz="40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/>
          <p:nvPr/>
        </p:nvSpPr>
        <p:spPr>
          <a:xfrm>
            <a:off x="694475" y="1001700"/>
            <a:ext cx="88899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學生議員</a:t>
            </a:r>
            <a:endParaRPr sz="9600">
              <a:solidFill>
                <a:schemeClr val="dk1"/>
              </a:solidFill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提案審議</a:t>
            </a:r>
            <a:endParaRPr sz="9600">
              <a:solidFill>
                <a:schemeClr val="dk1"/>
              </a:solidFill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/>
        </p:nvSpPr>
        <p:spPr>
          <a:xfrm>
            <a:off x="445100" y="556300"/>
            <a:ext cx="7262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1122學生議員提案001</a:t>
            </a:r>
            <a:endParaRPr sz="40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  <p:sp>
        <p:nvSpPr>
          <p:cNvPr id="292" name="Google Shape;292;p44"/>
          <p:cNvSpPr txBox="1"/>
          <p:nvPr/>
        </p:nvSpPr>
        <p:spPr>
          <a:xfrm>
            <a:off x="445100" y="2002200"/>
            <a:ext cx="54264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提案人：</a:t>
            </a: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210陳麒宇</a:t>
            </a: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、211曾宥傑</a:t>
            </a:r>
            <a:endParaRPr sz="24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連署人：213何錦昌、217廖茂成</a:t>
            </a:r>
            <a:endParaRPr sz="24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/>
          <p:nvPr>
            <p:ph idx="8" type="title"/>
          </p:nvPr>
        </p:nvSpPr>
        <p:spPr>
          <a:xfrm>
            <a:off x="5337525" y="2782338"/>
            <a:ext cx="198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45"/>
          <p:cNvGrpSpPr/>
          <p:nvPr/>
        </p:nvGrpSpPr>
        <p:grpSpPr>
          <a:xfrm>
            <a:off x="1418263" y="238825"/>
            <a:ext cx="6307475" cy="4665852"/>
            <a:chOff x="449275" y="238825"/>
            <a:chExt cx="6307475" cy="4665852"/>
          </a:xfrm>
        </p:grpSpPr>
        <p:pic>
          <p:nvPicPr>
            <p:cNvPr id="299" name="Google Shape;299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49275" y="238827"/>
              <a:ext cx="3160325" cy="4665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0" name="Google Shape;300;p4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09612" y="238825"/>
              <a:ext cx="3147139" cy="4665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6"/>
          <p:cNvSpPr txBox="1"/>
          <p:nvPr/>
        </p:nvSpPr>
        <p:spPr>
          <a:xfrm>
            <a:off x="445100" y="556300"/>
            <a:ext cx="7262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1122學生議員提案002</a:t>
            </a:r>
            <a:endParaRPr sz="40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  <p:sp>
        <p:nvSpPr>
          <p:cNvPr id="306" name="Google Shape;306;p46"/>
          <p:cNvSpPr txBox="1"/>
          <p:nvPr/>
        </p:nvSpPr>
        <p:spPr>
          <a:xfrm>
            <a:off x="445100" y="2002200"/>
            <a:ext cx="54264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提案人：102何寬彥</a:t>
            </a:r>
            <a:endParaRPr sz="24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連署人：</a:t>
            </a:r>
            <a:endParaRPr sz="24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/>
        </p:nvSpPr>
        <p:spPr>
          <a:xfrm>
            <a:off x="1516050" y="1740600"/>
            <a:ext cx="61119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報告事項</a:t>
            </a:r>
            <a:endParaRPr sz="9600">
              <a:solidFill>
                <a:schemeClr val="dk1"/>
              </a:solidFill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7"/>
          <p:cNvSpPr txBox="1"/>
          <p:nvPr/>
        </p:nvSpPr>
        <p:spPr>
          <a:xfrm>
            <a:off x="127050" y="1740600"/>
            <a:ext cx="88899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臨時動議</a:t>
            </a:r>
            <a:endParaRPr sz="9600">
              <a:solidFill>
                <a:schemeClr val="dk1"/>
              </a:solidFill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/>
        </p:nvSpPr>
        <p:spPr>
          <a:xfrm>
            <a:off x="127050" y="1740600"/>
            <a:ext cx="88899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散會</a:t>
            </a:r>
            <a:endParaRPr sz="9600">
              <a:solidFill>
                <a:schemeClr val="dk1"/>
              </a:solidFill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/>
        </p:nvSpPr>
        <p:spPr>
          <a:xfrm>
            <a:off x="708725" y="541950"/>
            <a:ext cx="33768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議事日程</a:t>
            </a:r>
            <a:endParaRPr sz="6100">
              <a:solidFill>
                <a:schemeClr val="dk1"/>
              </a:solidFill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</p:txBody>
      </p:sp>
      <p:sp>
        <p:nvSpPr>
          <p:cNvPr id="207" name="Google Shape;207;p30"/>
          <p:cNvSpPr txBox="1"/>
          <p:nvPr/>
        </p:nvSpPr>
        <p:spPr>
          <a:xfrm>
            <a:off x="265775" y="1979575"/>
            <a:ext cx="44502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Klee One SemiBold"/>
              <a:buAutoNum type="arabicPeriod"/>
            </a:pPr>
            <a:r>
              <a:rPr lang="es" sz="2400">
                <a:latin typeface="Klee One SemiBold"/>
                <a:ea typeface="Klee One SemiBold"/>
                <a:cs typeface="Klee One SemiBold"/>
                <a:sym typeface="Klee One SemiBold"/>
              </a:rPr>
              <a:t>會議開始</a:t>
            </a:r>
            <a:endParaRPr sz="2400"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Klee One SemiBold"/>
              <a:buAutoNum type="arabicPeriod"/>
            </a:pPr>
            <a:r>
              <a:rPr lang="es" sz="2400">
                <a:latin typeface="Klee One SemiBold"/>
                <a:ea typeface="Klee One SemiBold"/>
                <a:cs typeface="Klee One SemiBold"/>
                <a:sym typeface="Klee One SemiBold"/>
              </a:rPr>
              <a:t>報告事項</a:t>
            </a:r>
            <a:endParaRPr sz="2400"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Klee One SemiBold"/>
              <a:buAutoNum type="arabicPeriod"/>
            </a:pPr>
            <a:r>
              <a:rPr lang="es" sz="2400">
                <a:latin typeface="Klee One SemiBold"/>
                <a:ea typeface="Klee One SemiBold"/>
                <a:cs typeface="Klee One SemiBold"/>
                <a:sym typeface="Klee One SemiBold"/>
              </a:rPr>
              <a:t>1122學生議代選舉</a:t>
            </a:r>
            <a:endParaRPr sz="2400"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Klee One SemiBold"/>
              <a:buAutoNum type="arabicPeriod"/>
            </a:pPr>
            <a:r>
              <a:rPr lang="es" sz="2400">
                <a:latin typeface="Klee One SemiBold"/>
                <a:ea typeface="Klee One SemiBold"/>
                <a:cs typeface="Klee One SemiBold"/>
                <a:sym typeface="Klee One SemiBold"/>
              </a:rPr>
              <a:t>1122學生會預算案審查</a:t>
            </a:r>
            <a:endParaRPr sz="2400"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  <p:sp>
        <p:nvSpPr>
          <p:cNvPr id="208" name="Google Shape;208;p30"/>
          <p:cNvSpPr txBox="1"/>
          <p:nvPr/>
        </p:nvSpPr>
        <p:spPr>
          <a:xfrm>
            <a:off x="4609325" y="1979575"/>
            <a:ext cx="50496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Klee One SemiBold"/>
                <a:ea typeface="Klee One SemiBold"/>
                <a:cs typeface="Klee One SemiBold"/>
                <a:sym typeface="Klee One SemiBold"/>
              </a:rPr>
              <a:t>5. </a:t>
            </a:r>
            <a:r>
              <a:rPr lang="es" sz="2400">
                <a:latin typeface="Klee One SemiBold"/>
                <a:ea typeface="Klee One SemiBold"/>
                <a:cs typeface="Klee One SemiBold"/>
                <a:sym typeface="Klee One SemiBold"/>
              </a:rPr>
              <a:t>學生議員提案審議</a:t>
            </a:r>
            <a:endParaRPr sz="2400"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Klee One SemiBold"/>
                <a:ea typeface="Klee One SemiBold"/>
                <a:cs typeface="Klee One SemiBold"/>
                <a:sym typeface="Klee One SemiBold"/>
              </a:rPr>
              <a:t>6. 臨時動議</a:t>
            </a:r>
            <a:endParaRPr sz="2400"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Klee One SemiBold"/>
                <a:ea typeface="Klee One SemiBold"/>
                <a:cs typeface="Klee One SemiBold"/>
                <a:sym typeface="Klee One SemiBold"/>
              </a:rPr>
              <a:t>7. 散會</a:t>
            </a:r>
            <a:endParaRPr sz="15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 txBox="1"/>
          <p:nvPr/>
        </p:nvSpPr>
        <p:spPr>
          <a:xfrm>
            <a:off x="708725" y="541950"/>
            <a:ext cx="33768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會議記錄</a:t>
            </a:r>
            <a:endParaRPr sz="6100">
              <a:solidFill>
                <a:schemeClr val="dk1"/>
              </a:solidFill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" name="Google Shape;218;p32"/>
          <p:cNvCxnSpPr>
            <a:stCxn id="219" idx="0"/>
            <a:endCxn id="219" idx="0"/>
          </p:cNvCxnSpPr>
          <p:nvPr/>
        </p:nvCxnSpPr>
        <p:spPr>
          <a:xfrm>
            <a:off x="4470025" y="1630400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20" name="Google Shape;220;p32"/>
          <p:cNvGrpSpPr/>
          <p:nvPr/>
        </p:nvGrpSpPr>
        <p:grpSpPr>
          <a:xfrm>
            <a:off x="2819550" y="1048288"/>
            <a:ext cx="3504900" cy="3046925"/>
            <a:chOff x="2857500" y="450125"/>
            <a:chExt cx="3504900" cy="3046925"/>
          </a:xfrm>
        </p:grpSpPr>
        <p:sp>
          <p:nvSpPr>
            <p:cNvPr id="221" name="Google Shape;221;p32"/>
            <p:cNvSpPr/>
            <p:nvPr/>
          </p:nvSpPr>
          <p:spPr>
            <a:xfrm>
              <a:off x="2857500" y="450125"/>
              <a:ext cx="3504900" cy="1320000"/>
            </a:xfrm>
            <a:prstGeom prst="rect">
              <a:avLst/>
            </a:prstGeom>
            <a:solidFill>
              <a:srgbClr val="BAC8D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2" name="Google Shape;222;p32"/>
            <p:cNvSpPr txBox="1"/>
            <p:nvPr/>
          </p:nvSpPr>
          <p:spPr>
            <a:xfrm>
              <a:off x="3405550" y="671525"/>
              <a:ext cx="24846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4500">
                  <a:solidFill>
                    <a:schemeClr val="dk1"/>
                  </a:solidFill>
                  <a:latin typeface="Zen Old Mincho SemiBold"/>
                  <a:ea typeface="Zen Old Mincho SemiBold"/>
                  <a:cs typeface="Zen Old Mincho SemiBold"/>
                  <a:sym typeface="Zen Old Mincho SemiBold"/>
                </a:rPr>
                <a:t>議代</a:t>
              </a:r>
              <a:r>
                <a:rPr lang="es" sz="4500">
                  <a:solidFill>
                    <a:schemeClr val="dk1"/>
                  </a:solidFill>
                  <a:latin typeface="Zen Old Mincho SemiBold"/>
                  <a:ea typeface="Zen Old Mincho SemiBold"/>
                  <a:cs typeface="Zen Old Mincho SemiBold"/>
                  <a:sym typeface="Zen Old Mincho SemiBold"/>
                </a:rPr>
                <a:t>簡介</a:t>
              </a:r>
              <a:endParaRPr sz="45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endParaRPr>
            </a:p>
          </p:txBody>
        </p:sp>
        <p:sp>
          <p:nvSpPr>
            <p:cNvPr id="223" name="Google Shape;223;p32"/>
            <p:cNvSpPr txBox="1"/>
            <p:nvPr/>
          </p:nvSpPr>
          <p:spPr>
            <a:xfrm>
              <a:off x="3703800" y="1988650"/>
              <a:ext cx="1736400" cy="150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4000">
                  <a:solidFill>
                    <a:schemeClr val="dk1"/>
                  </a:solidFill>
                  <a:latin typeface="Zen Old Mincho SemiBold"/>
                  <a:ea typeface="Zen Old Mincho SemiBold"/>
                  <a:cs typeface="Zen Old Mincho SemiBold"/>
                  <a:sym typeface="Zen Old Mincho SemiBold"/>
                </a:rPr>
                <a:t>1.職責</a:t>
              </a:r>
              <a:endParaRPr sz="40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4000">
                  <a:solidFill>
                    <a:schemeClr val="dk1"/>
                  </a:solidFill>
                  <a:latin typeface="Zen Old Mincho SemiBold"/>
                  <a:ea typeface="Zen Old Mincho SemiBold"/>
                  <a:cs typeface="Zen Old Mincho SemiBold"/>
                  <a:sym typeface="Zen Old Mincho SemiBold"/>
                </a:rPr>
                <a:t>2.</a:t>
              </a:r>
              <a:r>
                <a:rPr lang="es" sz="4000">
                  <a:solidFill>
                    <a:schemeClr val="dk1"/>
                  </a:solidFill>
                  <a:latin typeface="Zen Old Mincho SemiBold"/>
                  <a:ea typeface="Zen Old Mincho SemiBold"/>
                  <a:cs typeface="Zen Old Mincho SemiBold"/>
                  <a:sym typeface="Zen Old Mincho SemiBold"/>
                </a:rPr>
                <a:t>數量</a:t>
              </a:r>
              <a:endParaRPr sz="40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/>
          <p:nvPr/>
        </p:nvSpPr>
        <p:spPr>
          <a:xfrm>
            <a:off x="445100" y="556300"/>
            <a:ext cx="163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職責</a:t>
            </a:r>
            <a:endParaRPr sz="40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  <p:sp>
        <p:nvSpPr>
          <p:cNvPr id="229" name="Google Shape;229;p33"/>
          <p:cNvSpPr txBox="1"/>
          <p:nvPr/>
        </p:nvSpPr>
        <p:spPr>
          <a:xfrm>
            <a:off x="445100" y="1356700"/>
            <a:ext cx="54264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0000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代表議會參與學校重大會議</a:t>
            </a:r>
            <a:endParaRPr sz="2400">
              <a:solidFill>
                <a:srgbClr val="FF0000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如：校務會議、膳食會議⋯⋯</a:t>
            </a:r>
            <a:endParaRPr sz="24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0000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擔任選務委員</a:t>
            </a:r>
            <a:endParaRPr sz="2400">
              <a:solidFill>
                <a:srgbClr val="FF0000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排序1</a:t>
            </a:r>
            <a:r>
              <a:rPr lang="es" sz="22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、排序2的議代需擔任監票委員</a:t>
            </a:r>
            <a:endParaRPr sz="22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/>
          <p:nvPr/>
        </p:nvSpPr>
        <p:spPr>
          <a:xfrm>
            <a:off x="445100" y="556300"/>
            <a:ext cx="163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數量</a:t>
            </a:r>
            <a:endParaRPr sz="40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</p:txBody>
      </p:sp>
      <p:sp>
        <p:nvSpPr>
          <p:cNvPr id="235" name="Google Shape;235;p34"/>
          <p:cNvSpPr txBox="1"/>
          <p:nvPr/>
        </p:nvSpPr>
        <p:spPr>
          <a:xfrm>
            <a:off x="445100" y="1356700"/>
            <a:ext cx="84492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校務會議學生代表（不少於會議成員總數8％）</a:t>
            </a:r>
            <a:endParaRPr sz="24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Klee One SemiBold"/>
              <a:buChar char="●"/>
            </a:pPr>
            <a:r>
              <a:rPr lang="es" sz="2400">
                <a:solidFill>
                  <a:srgbClr val="FF0000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學生會代表 x6</a:t>
            </a:r>
            <a:endParaRPr sz="2400">
              <a:solidFill>
                <a:srgbClr val="FF0000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Klee One SemiBold"/>
              <a:buChar char="●"/>
            </a:pPr>
            <a:r>
              <a:rPr lang="es" sz="2400">
                <a:solidFill>
                  <a:srgbClr val="FF0000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學生議會代表 x7 候補x3 (由學生議員互相選舉產生)</a:t>
            </a:r>
            <a:endParaRPr sz="2400">
              <a:solidFill>
                <a:srgbClr val="FF0000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不足額人數</a:t>
            </a:r>
            <a:endParaRPr sz="2400">
              <a:solidFill>
                <a:schemeClr val="dk1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 -&gt; 學務處輔導學聯會</a:t>
            </a:r>
            <a:r>
              <a:rPr lang="es" sz="2400">
                <a:solidFill>
                  <a:srgbClr val="FF0000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推選代表為候補人員</a:t>
            </a:r>
            <a:endParaRPr sz="2400">
              <a:solidFill>
                <a:srgbClr val="FF0000"/>
              </a:solidFill>
              <a:latin typeface="Klee One SemiBold"/>
              <a:ea typeface="Klee One SemiBold"/>
              <a:cs typeface="Klee One SemiBold"/>
              <a:sym typeface="Klee One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 -&gt;  送交</a:t>
            </a:r>
            <a:r>
              <a:rPr lang="es" sz="2400">
                <a:solidFill>
                  <a:srgbClr val="FF0000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學生議會審</a:t>
            </a:r>
            <a:r>
              <a:rPr lang="es" sz="2400">
                <a:solidFill>
                  <a:srgbClr val="FF0000"/>
                </a:solidFill>
                <a:latin typeface="Klee One"/>
                <a:ea typeface="Klee One"/>
                <a:cs typeface="Klee One"/>
                <a:sym typeface="Klee One"/>
              </a:rPr>
              <a:t>查</a:t>
            </a:r>
            <a:r>
              <a:rPr lang="es" sz="2400">
                <a:solidFill>
                  <a:srgbClr val="FF0000"/>
                </a:solidFill>
                <a:latin typeface="Klee One SemiBold"/>
                <a:ea typeface="Klee One SemiBold"/>
                <a:cs typeface="Klee One SemiBold"/>
                <a:sym typeface="Klee One SemiBold"/>
              </a:rPr>
              <a:t>通過</a:t>
            </a:r>
            <a:endParaRPr>
              <a:solidFill>
                <a:srgbClr val="FF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5"/>
          <p:cNvSpPr txBox="1"/>
          <p:nvPr/>
        </p:nvSpPr>
        <p:spPr>
          <a:xfrm>
            <a:off x="127050" y="1001700"/>
            <a:ext cx="88899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1122屆</a:t>
            </a:r>
            <a:endParaRPr sz="9600">
              <a:solidFill>
                <a:schemeClr val="dk1"/>
              </a:solidFill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dk1"/>
                </a:solidFill>
                <a:latin typeface="Zen Old Mincho SemiBold"/>
                <a:ea typeface="Zen Old Mincho SemiBold"/>
                <a:cs typeface="Zen Old Mincho SemiBold"/>
                <a:sym typeface="Zen Old Mincho SemiBold"/>
              </a:rPr>
              <a:t>學生議代選舉</a:t>
            </a:r>
            <a:endParaRPr sz="9600">
              <a:solidFill>
                <a:schemeClr val="dk1"/>
              </a:solidFill>
              <a:latin typeface="Zen Old Mincho SemiBold"/>
              <a:ea typeface="Zen Old Mincho SemiBold"/>
              <a:cs typeface="Zen Old Mincho SemiBold"/>
              <a:sym typeface="Zen Old Mincho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 txBox="1"/>
          <p:nvPr/>
        </p:nvSpPr>
        <p:spPr>
          <a:xfrm>
            <a:off x="127050" y="262950"/>
            <a:ext cx="8889900" cy="46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dk1"/>
                </a:solidFill>
                <a:latin typeface="Zen Old Mincho Medium"/>
                <a:ea typeface="Zen Old Mincho Medium"/>
                <a:cs typeface="Zen Old Mincho Medium"/>
                <a:sym typeface="Zen Old Mincho Medium"/>
              </a:rPr>
              <a:t>1122</a:t>
            </a:r>
            <a:endParaRPr sz="9600">
              <a:solidFill>
                <a:schemeClr val="dk1"/>
              </a:solidFill>
              <a:latin typeface="Zen Old Mincho Medium"/>
              <a:ea typeface="Zen Old Mincho Medium"/>
              <a:cs typeface="Zen Old Mincho Medium"/>
              <a:sym typeface="Zen Old Minch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dk1"/>
                </a:solidFill>
                <a:latin typeface="Zen Old Mincho Medium"/>
                <a:ea typeface="Zen Old Mincho Medium"/>
                <a:cs typeface="Zen Old Mincho Medium"/>
                <a:sym typeface="Zen Old Mincho Medium"/>
              </a:rPr>
              <a:t>學生會預算案</a:t>
            </a:r>
            <a:endParaRPr sz="9600">
              <a:solidFill>
                <a:schemeClr val="dk1"/>
              </a:solidFill>
              <a:latin typeface="Zen Old Mincho Medium"/>
              <a:ea typeface="Zen Old Mincho Medium"/>
              <a:cs typeface="Zen Old Mincho Medium"/>
              <a:sym typeface="Zen Old Minch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dk1"/>
                </a:solidFill>
                <a:latin typeface="Zen Old Mincho Medium"/>
                <a:ea typeface="Zen Old Mincho Medium"/>
                <a:cs typeface="Zen Old Mincho Medium"/>
                <a:sym typeface="Zen Old Mincho Medium"/>
              </a:rPr>
              <a:t>審查</a:t>
            </a:r>
            <a:endParaRPr sz="9600">
              <a:solidFill>
                <a:schemeClr val="dk1"/>
              </a:solidFill>
              <a:latin typeface="Zen Old Mincho Medium"/>
              <a:ea typeface="Zen Old Mincho Medium"/>
              <a:cs typeface="Zen Old Mincho Medium"/>
              <a:sym typeface="Zen Old Minch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Slides for meeting by Slidesgo">
  <a:themeElements>
    <a:clrScheme name="Simple Light">
      <a:dk1>
        <a:srgbClr val="3F4252"/>
      </a:dk1>
      <a:lt1>
        <a:srgbClr val="F5F5F5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F425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